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8337" y="2366143"/>
            <a:ext cx="1750301" cy="427203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探讨了父母给孩子零花钱的差异及其教育意义。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095" y="1052736"/>
            <a:ext cx="10634223" cy="1116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46550"/>
          </a:xfrm>
        </p:spPr>
        <p:txBody>
          <a:bodyPr/>
          <a:lstStyle/>
          <a:p>
            <a:pPr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阅读短文，根据短文内容从所给的六个选项中选出可以填入空白处的最佳选项，使短文内容完整、连贯。有一项为多余选项。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Almost all children want their parents to give them more pocket money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 amount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数量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money that children get from their parents is different from family to family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2197073"/>
            <a:ext cx="11485848" cy="2096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spend it by giving it to a good course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get pocket money every month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 for parents not to give children more money until the right time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save pocket money for the future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it is children’s duty to help at home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of the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time,their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just give them a certain amount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2197073"/>
            <a:ext cx="11485848" cy="209602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4293096"/>
            <a:ext cx="11485848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22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en-US" sz="2200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797152"/>
            <a:ext cx="1148584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“Almost all children want their parents to give them more pocket money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the amount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数量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money that children get from their parents is different from family to family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可知，空处应与零花钱的数量相关。选项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但大多数时候，他们的父母只给他们一定的数额。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54646" y="4431546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F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69660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阅读短文，根据短文内容从所给的六个选项中选出可以填入空白处的最佳选项，使短文内容完整、连贯。有一项为多余选项。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Almost all children want their parents to give them more pocket money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 amount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数量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money that children get from their parents is different from family to family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2276872"/>
            <a:ext cx="11485848" cy="2272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spend it by giving it to a good course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get pocket money every month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 for parents not to give children more money until the right time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save pocket money for the future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it is children’s duty to help at home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of the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time,their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just give them a certain amount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2289743"/>
            <a:ext cx="11485848" cy="229138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4581128"/>
            <a:ext cx="11485848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22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200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5085184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frequency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频率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getting money is different too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可知，父母给零花钱的频率有</a:t>
            </a:r>
            <a:r>
              <a:rPr lang="zh-CN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差别，故空处与给零花钱的频率相关。选项</a:t>
            </a:r>
            <a:r>
              <a:rPr lang="en-US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b="1" spc="-150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有些孩子每个月都会得到零花钱。</a:t>
            </a:r>
            <a:r>
              <a:rPr lang="en-US" altLang="zh-CN" sz="2000" b="1" spc="-150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26654" y="4669444"/>
            <a:ext cx="3369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pc="-15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153540"/>
            <a:ext cx="11485848" cy="434350"/>
          </a:xfrm>
        </p:spPr>
        <p:txBody>
          <a:bodyPr/>
          <a:lstStyle/>
          <a:p>
            <a:pPr lvl="0" indent="609600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frequency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频率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getting money is different too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why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6"/>
          <p:cNvSpPr txBox="1"/>
          <p:nvPr/>
        </p:nvSpPr>
        <p:spPr bwMode="auto">
          <a:xfrm>
            <a:off x="360854" y="1628800"/>
            <a:ext cx="11485848" cy="2491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spend it by giving it to a good course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get pocket money every month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 for parents not to give children more money until the right time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save pocket money for the future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it is children’s duty to help at home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of the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time,their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just give them a certain amount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60854" y="1700808"/>
            <a:ext cx="11485848" cy="241905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0854" y="4150241"/>
            <a:ext cx="20185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200" b="0" dirty="0" smtClean="0">
                <a:solidFill>
                  <a:srgbClr val="00B0F0"/>
                </a:solidFill>
              </a:rPr>
              <a:t>23</a:t>
            </a:r>
            <a:r>
              <a:rPr lang="en-US" altLang="zh-CN" sz="22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2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200" b="0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9998" y="4541717"/>
            <a:ext cx="11485848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frequency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频率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2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of getting money is different too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可知，父母给零花钱的频率有差别，故空处与给零花钱的频率相关。选项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有些孩子每个月都会得到零花钱。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  <p:sp>
        <p:nvSpPr>
          <p:cNvPr id="9" name="矩形 8"/>
          <p:cNvSpPr/>
          <p:nvPr/>
        </p:nvSpPr>
        <p:spPr>
          <a:xfrm>
            <a:off x="1183995" y="4150241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64999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of all,parents want children to choose between the spending and the saving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children should understand what their parents want them to buy with the pocket money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Usually,some children spend all of the money right after they get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doing this,children will learn to spend money well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1916832"/>
            <a:ext cx="11485848" cy="2272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spend it by giving it to a good course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get pocket money every month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 for parents not to give children more money until the right time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save pocket money for the future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it is children’s duty to help at home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of the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time,their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just give them a certain amount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1911119"/>
            <a:ext cx="11485848" cy="230996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211029"/>
            <a:ext cx="20185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200" b="0" dirty="0">
                <a:solidFill>
                  <a:srgbClr val="00B0F0"/>
                </a:solidFill>
              </a:rPr>
              <a:t>24</a:t>
            </a:r>
            <a:r>
              <a:rPr lang="en-US" altLang="zh-CN" sz="22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2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200" b="0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4581128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“Usually, some children spend all of the money right after they get it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可知，一些孩子得到零花钱后，会立马花完所有的零花钱，故空处应针对这一现象提出建议。选项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父母最好不要给孩子们更多钱，直到合适的时候再给。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84797" y="4239723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00980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encourage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to do the housework,some parents pay children for doing that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However,some people don’t agree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1700808"/>
            <a:ext cx="11485848" cy="2921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spend it by giving it to a good course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get pocket money every month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 for parents not to give children more money until the right time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save pocket money for the future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it is children’s duty to help at home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of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time,their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just give them a certain amount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1747100"/>
            <a:ext cx="11485848" cy="290603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545" y="4699428"/>
            <a:ext cx="20185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200" b="0" dirty="0">
                <a:solidFill>
                  <a:srgbClr val="00B0F0"/>
                </a:solidFill>
              </a:rPr>
              <a:t>25</a:t>
            </a:r>
            <a:r>
              <a:rPr lang="en-US" altLang="zh-CN" sz="22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2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200" b="0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9998" y="5116241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“However, some people don’t agree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可知，有人不同意付钱给孩子做家务，故空处应讲述他们的看法。选项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他们认为在家帮忙是孩子们的责任。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96844" y="466102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E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24963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Pocket money can give children a chance to experience three things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spend it by buying things they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save it for future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money helps children understand that money never comes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money can also open the door to a better future for children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1988840"/>
            <a:ext cx="11485848" cy="2449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spend it by giving it to a good course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get pocket money every month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 for parents not to give children more money until the right time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save pocket money for the future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it is children’s duty to help at home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of the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time,their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just give them a certain amount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1988840"/>
            <a:ext cx="11485848" cy="266429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6707" y="4581128"/>
            <a:ext cx="173637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200" b="0" dirty="0">
                <a:solidFill>
                  <a:srgbClr val="00B0F0"/>
                </a:solidFill>
              </a:rPr>
              <a:t>26</a:t>
            </a:r>
            <a:r>
              <a:rPr lang="en-US" altLang="zh-CN" sz="22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200" b="0" dirty="0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5013176"/>
            <a:ext cx="11485848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“Pocket money can give children a chance to experience three things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can spend it by buying things they want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save it for future use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可知，零用钱可以让孩子有机会体验三件事，已列举了两件事，故空处应陈述另一件事。选项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他们可以把钱花在好的课程上。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98662" y="4614471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4357</Words>
  <Application>WPS 演示</Application>
  <PresentationFormat>自定义</PresentationFormat>
  <Paragraphs>98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470</cp:revision>
  <dcterms:created xsi:type="dcterms:W3CDTF">2020-11-06T05:24:00Z</dcterms:created>
  <dcterms:modified xsi:type="dcterms:W3CDTF">2025-09-16T02:30:13Z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8D87123A4BEE4D1EB7CD3F197F2D4CF2_12</vt:lpwstr>
  </property>
</Properties>
</file>